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28803600" cy="43200638"/>
  <p:notesSz cx="6858000" cy="9144000"/>
  <p:embeddedFontLst>
    <p:embeddedFont>
      <p:font typeface="Arial Bold" panose="020B0604020202020204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1" d="100"/>
          <a:sy n="11" d="100"/>
        </p:scale>
        <p:origin x="244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817"/>
            <a:ext cx="7772400" cy="14702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914"/>
            <a:ext cx="6400800" cy="17529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9"/>
            <a:ext cx="2057400" cy="585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9"/>
            <a:ext cx="6019800" cy="585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711"/>
            <a:ext cx="7772400" cy="1362325"/>
          </a:xfrm>
        </p:spPr>
        <p:txBody>
          <a:bodyPr anchor="t"/>
          <a:lstStyle>
            <a:lvl1pPr algn="l">
              <a:defRPr sz="4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248"/>
            <a:ext cx="7772400" cy="1500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91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7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1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83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494"/>
            <a:ext cx="4038600" cy="452679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494"/>
            <a:ext cx="4038600" cy="4526795"/>
          </a:xfrm>
        </p:spPr>
        <p:txBody>
          <a:bodyPr/>
          <a:lstStyle>
            <a:lvl1pPr>
              <a:defRPr sz="280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395"/>
            <a:ext cx="4040188" cy="6398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91" indent="0">
              <a:buNone/>
              <a:defRPr sz="2000" b="1"/>
            </a:lvl2pPr>
            <a:lvl3pPr marL="914583" indent="0">
              <a:buNone/>
              <a:defRPr sz="1800" b="1"/>
            </a:lvl3pPr>
            <a:lvl4pPr marL="1371874" indent="0">
              <a:buNone/>
              <a:defRPr sz="1600" b="1"/>
            </a:lvl4pPr>
            <a:lvl5pPr marL="1829166" indent="0">
              <a:buNone/>
              <a:defRPr sz="1600" b="1"/>
            </a:lvl5pPr>
            <a:lvl6pPr marL="2286457" indent="0">
              <a:buNone/>
              <a:defRPr sz="1600" b="1"/>
            </a:lvl6pPr>
            <a:lvl7pPr marL="2743749" indent="0">
              <a:buNone/>
              <a:defRPr sz="1600" b="1"/>
            </a:lvl7pPr>
            <a:lvl8pPr marL="3201040" indent="0">
              <a:buNone/>
              <a:defRPr sz="1600" b="1"/>
            </a:lvl8pPr>
            <a:lvl9pPr marL="365833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275"/>
            <a:ext cx="4040188" cy="3952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395"/>
            <a:ext cx="4041775" cy="6398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91" indent="0">
              <a:buNone/>
              <a:defRPr sz="2000" b="1"/>
            </a:lvl2pPr>
            <a:lvl3pPr marL="914583" indent="0">
              <a:buNone/>
              <a:defRPr sz="1800" b="1"/>
            </a:lvl3pPr>
            <a:lvl4pPr marL="1371874" indent="0">
              <a:buNone/>
              <a:defRPr sz="1600" b="1"/>
            </a:lvl4pPr>
            <a:lvl5pPr marL="1829166" indent="0">
              <a:buNone/>
              <a:defRPr sz="1600" b="1"/>
            </a:lvl5pPr>
            <a:lvl6pPr marL="2286457" indent="0">
              <a:buNone/>
              <a:defRPr sz="1600" b="1"/>
            </a:lvl6pPr>
            <a:lvl7pPr marL="2743749" indent="0">
              <a:buNone/>
              <a:defRPr sz="1600" b="1"/>
            </a:lvl7pPr>
            <a:lvl8pPr marL="3201040" indent="0">
              <a:buNone/>
              <a:defRPr sz="1600" b="1"/>
            </a:lvl8pPr>
            <a:lvl9pPr marL="365833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275"/>
            <a:ext cx="4041775" cy="39520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100"/>
            <a:ext cx="3008313" cy="11622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01"/>
            <a:ext cx="5111750" cy="5854189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364"/>
            <a:ext cx="3008313" cy="4691925"/>
          </a:xfrm>
        </p:spPr>
        <p:txBody>
          <a:bodyPr/>
          <a:lstStyle>
            <a:lvl1pPr marL="0" indent="0">
              <a:buNone/>
              <a:defRPr sz="1400"/>
            </a:lvl1pPr>
            <a:lvl2pPr marL="457291" indent="0">
              <a:buNone/>
              <a:defRPr sz="1200"/>
            </a:lvl2pPr>
            <a:lvl3pPr marL="914583" indent="0">
              <a:buNone/>
              <a:defRPr sz="1000"/>
            </a:lvl3pPr>
            <a:lvl4pPr marL="1371874" indent="0">
              <a:buNone/>
              <a:defRPr sz="900"/>
            </a:lvl4pPr>
            <a:lvl5pPr marL="1829166" indent="0">
              <a:buNone/>
              <a:defRPr sz="900"/>
            </a:lvl5pPr>
            <a:lvl6pPr marL="2286457" indent="0">
              <a:buNone/>
              <a:defRPr sz="900"/>
            </a:lvl6pPr>
            <a:lvl7pPr marL="2743749" indent="0">
              <a:buNone/>
              <a:defRPr sz="900"/>
            </a:lvl7pPr>
            <a:lvl8pPr marL="3201040" indent="0">
              <a:buNone/>
              <a:defRPr sz="900"/>
            </a:lvl8pPr>
            <a:lvl9pPr marL="365833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1482"/>
            <a:ext cx="5486400" cy="5668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888"/>
            <a:ext cx="5486400" cy="4115556"/>
          </a:xfrm>
        </p:spPr>
        <p:txBody>
          <a:bodyPr/>
          <a:lstStyle>
            <a:lvl1pPr marL="0" indent="0">
              <a:buNone/>
              <a:defRPr sz="3201"/>
            </a:lvl1pPr>
            <a:lvl2pPr marL="457291" indent="0">
              <a:buNone/>
              <a:defRPr sz="2801"/>
            </a:lvl2pPr>
            <a:lvl3pPr marL="914583" indent="0">
              <a:buNone/>
              <a:defRPr sz="2400"/>
            </a:lvl3pPr>
            <a:lvl4pPr marL="1371874" indent="0">
              <a:buNone/>
              <a:defRPr sz="2000"/>
            </a:lvl4pPr>
            <a:lvl5pPr marL="1829166" indent="0">
              <a:buNone/>
              <a:defRPr sz="2000"/>
            </a:lvl5pPr>
            <a:lvl6pPr marL="2286457" indent="0">
              <a:buNone/>
              <a:defRPr sz="2000"/>
            </a:lvl6pPr>
            <a:lvl7pPr marL="2743749" indent="0">
              <a:buNone/>
              <a:defRPr sz="2000"/>
            </a:lvl7pPr>
            <a:lvl8pPr marL="3201040" indent="0">
              <a:buNone/>
              <a:defRPr sz="2000"/>
            </a:lvl8pPr>
            <a:lvl9pPr marL="365833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8324"/>
            <a:ext cx="5486400" cy="805010"/>
          </a:xfrm>
        </p:spPr>
        <p:txBody>
          <a:bodyPr/>
          <a:lstStyle>
            <a:lvl1pPr marL="0" indent="0">
              <a:buNone/>
              <a:defRPr sz="1400"/>
            </a:lvl1pPr>
            <a:lvl2pPr marL="457291" indent="0">
              <a:buNone/>
              <a:defRPr sz="1200"/>
            </a:lvl2pPr>
            <a:lvl3pPr marL="914583" indent="0">
              <a:buNone/>
              <a:defRPr sz="1000"/>
            </a:lvl3pPr>
            <a:lvl4pPr marL="1371874" indent="0">
              <a:buNone/>
              <a:defRPr sz="900"/>
            </a:lvl4pPr>
            <a:lvl5pPr marL="1829166" indent="0">
              <a:buNone/>
              <a:defRPr sz="900"/>
            </a:lvl5pPr>
            <a:lvl6pPr marL="2286457" indent="0">
              <a:buNone/>
              <a:defRPr sz="900"/>
            </a:lvl6pPr>
            <a:lvl7pPr marL="2743749" indent="0">
              <a:buNone/>
              <a:defRPr sz="900"/>
            </a:lvl7pPr>
            <a:lvl8pPr marL="3201040" indent="0">
              <a:buNone/>
              <a:defRPr sz="900"/>
            </a:lvl8pPr>
            <a:lvl9pPr marL="365833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89"/>
            <a:ext cx="8229600" cy="1143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494"/>
            <a:ext cx="8229600" cy="4526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7519"/>
            <a:ext cx="2133600" cy="365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7519"/>
            <a:ext cx="2895600" cy="365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7519"/>
            <a:ext cx="2133600" cy="365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583" rtl="0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69" indent="-342969" algn="l" defTabSz="914583" rtl="0" eaLnBrk="1" latinLnBrk="0" hangingPunct="1">
        <a:spcBef>
          <a:spcPct val="20000"/>
        </a:spcBef>
        <a:buFont typeface="Arial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3099" indent="-285807" algn="l" defTabSz="914583" rtl="0" eaLnBrk="1" latinLnBrk="0" hangingPunct="1">
        <a:spcBef>
          <a:spcPct val="20000"/>
        </a:spcBef>
        <a:buFont typeface="Arial" pitchFamily="34" charset="0"/>
        <a:buChar char="–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229" indent="-228646" algn="l" defTabSz="9145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520" indent="-228646" algn="l" defTabSz="91458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811" indent="-228646" algn="l" defTabSz="91458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103" indent="-228646" algn="l" defTabSz="914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394" indent="-228646" algn="l" defTabSz="914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86" indent="-228646" algn="l" defTabSz="914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977" indent="-228646" algn="l" defTabSz="914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1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3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4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6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7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49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914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xmlns="" id="{B2D122B1-03E1-6782-BCD0-C47DEDD7EE96}"/>
              </a:ext>
            </a:extLst>
          </p:cNvPr>
          <p:cNvGrpSpPr/>
          <p:nvPr/>
        </p:nvGrpSpPr>
        <p:grpSpPr>
          <a:xfrm>
            <a:off x="21828983" y="40408884"/>
            <a:ext cx="6721522" cy="2378084"/>
            <a:chOff x="21828983" y="40408884"/>
            <a:chExt cx="6721522" cy="2378084"/>
          </a:xfrm>
        </p:grpSpPr>
        <p:pic>
          <p:nvPicPr>
            <p:cNvPr id="2" name="Picture 2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1828983" y="40408884"/>
              <a:ext cx="2378084" cy="2378084"/>
            </a:xfrm>
            <a:prstGeom prst="rect">
              <a:avLst/>
            </a:prstGeom>
          </p:spPr>
        </p:pic>
        <p:sp>
          <p:nvSpPr>
            <p:cNvPr id="6" name="TextBox 6"/>
            <p:cNvSpPr txBox="1"/>
            <p:nvPr/>
          </p:nvSpPr>
          <p:spPr>
            <a:xfrm>
              <a:off x="23166106" y="41193155"/>
              <a:ext cx="5384399" cy="78221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873"/>
                </a:lnSpc>
              </a:pPr>
              <a:r>
                <a:rPr lang="en-US" sz="2767" spc="27" dirty="0">
                  <a:solidFill>
                    <a:srgbClr val="0E1B84"/>
                  </a:solidFill>
                  <a:latin typeface="Arial Bold"/>
                </a:rPr>
                <a:t>XVI ENCONTRO CIENTÍFICO</a:t>
              </a:r>
            </a:p>
            <a:p>
              <a:pPr>
                <a:lnSpc>
                  <a:spcPts val="2432"/>
                </a:lnSpc>
              </a:pPr>
              <a:r>
                <a:rPr lang="en-US" sz="1750" spc="86" dirty="0">
                  <a:solidFill>
                    <a:srgbClr val="0E1B84"/>
                  </a:solidFill>
                  <a:latin typeface="Arial"/>
                </a:rPr>
                <a:t>FACULDADE DE ODONTOLOGIA DA UFMG</a:t>
              </a: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xmlns="" id="{9EA2870C-FA19-56B2-F956-2F7A747A8B5F}"/>
              </a:ext>
            </a:extLst>
          </p:cNvPr>
          <p:cNvGrpSpPr/>
          <p:nvPr/>
        </p:nvGrpSpPr>
        <p:grpSpPr>
          <a:xfrm>
            <a:off x="-5610419" y="40931375"/>
            <a:ext cx="27695500" cy="2276564"/>
            <a:chOff x="-5610419" y="40931375"/>
            <a:chExt cx="27695500" cy="2276564"/>
          </a:xfrm>
        </p:grpSpPr>
        <p:grpSp>
          <p:nvGrpSpPr>
            <p:cNvPr id="3" name="Group 3"/>
            <p:cNvGrpSpPr/>
            <p:nvPr/>
          </p:nvGrpSpPr>
          <p:grpSpPr>
            <a:xfrm>
              <a:off x="-3901547" y="42936341"/>
              <a:ext cx="25986628" cy="271598"/>
              <a:chOff x="0" y="0"/>
              <a:chExt cx="1948558" cy="20365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948558" cy="20365"/>
              </a:xfrm>
              <a:custGeom>
                <a:avLst/>
                <a:gdLst/>
                <a:ahLst/>
                <a:cxnLst/>
                <a:rect l="l" t="t" r="r" b="b"/>
                <a:pathLst>
                  <a:path w="1948558" h="20365">
                    <a:moveTo>
                      <a:pt x="0" y="0"/>
                    </a:moveTo>
                    <a:lnTo>
                      <a:pt x="1948558" y="0"/>
                    </a:lnTo>
                    <a:lnTo>
                      <a:pt x="1948558" y="20365"/>
                    </a:lnTo>
                    <a:lnTo>
                      <a:pt x="0" y="20365"/>
                    </a:lnTo>
                    <a:close/>
                  </a:path>
                </a:pathLst>
              </a:custGeom>
              <a:solidFill>
                <a:srgbClr val="0E1B84">
                  <a:alpha val="35686"/>
                </a:srgbClr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104775"/>
                <a:ext cx="812800" cy="917575"/>
              </a:xfrm>
              <a:prstGeom prst="rect">
                <a:avLst/>
              </a:prstGeom>
            </p:spPr>
            <p:txBody>
              <a:bodyPr lIns="50809" tIns="50809" rIns="50809" bIns="50809" rtlCol="0" anchor="ctr"/>
              <a:lstStyle/>
              <a:p>
                <a:pPr algn="ctr">
                  <a:lnSpc>
                    <a:spcPts val="7561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-3901547" y="42263311"/>
              <a:ext cx="25381153" cy="331948"/>
              <a:chOff x="0" y="0"/>
              <a:chExt cx="1903158" cy="24891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1903158" cy="24891"/>
              </a:xfrm>
              <a:custGeom>
                <a:avLst/>
                <a:gdLst/>
                <a:ahLst/>
                <a:cxnLst/>
                <a:rect l="l" t="t" r="r" b="b"/>
                <a:pathLst>
                  <a:path w="1903158" h="24891">
                    <a:moveTo>
                      <a:pt x="0" y="0"/>
                    </a:moveTo>
                    <a:lnTo>
                      <a:pt x="1903158" y="0"/>
                    </a:lnTo>
                    <a:lnTo>
                      <a:pt x="1903158" y="24891"/>
                    </a:lnTo>
                    <a:lnTo>
                      <a:pt x="0" y="24891"/>
                    </a:lnTo>
                    <a:close/>
                  </a:path>
                </a:pathLst>
              </a:custGeom>
              <a:solidFill>
                <a:srgbClr val="C80000">
                  <a:alpha val="35686"/>
                </a:srgbClr>
              </a:solidFill>
            </p:spPr>
          </p:sp>
          <p:sp>
            <p:nvSpPr>
              <p:cNvPr id="9" name="TextBox 9"/>
              <p:cNvSpPr txBox="1"/>
              <p:nvPr/>
            </p:nvSpPr>
            <p:spPr>
              <a:xfrm>
                <a:off x="0" y="-104775"/>
                <a:ext cx="812800" cy="917575"/>
              </a:xfrm>
              <a:prstGeom prst="rect">
                <a:avLst/>
              </a:prstGeom>
            </p:spPr>
            <p:txBody>
              <a:bodyPr lIns="50809" tIns="50809" rIns="50809" bIns="50809" rtlCol="0" anchor="ctr"/>
              <a:lstStyle/>
              <a:p>
                <a:pPr algn="ctr">
                  <a:lnSpc>
                    <a:spcPts val="7561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-4778750" y="41597927"/>
              <a:ext cx="25381153" cy="331948"/>
              <a:chOff x="0" y="0"/>
              <a:chExt cx="1903158" cy="2489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1903158" cy="24891"/>
              </a:xfrm>
              <a:custGeom>
                <a:avLst/>
                <a:gdLst/>
                <a:ahLst/>
                <a:cxnLst/>
                <a:rect l="l" t="t" r="r" b="b"/>
                <a:pathLst>
                  <a:path w="1903158" h="24891">
                    <a:moveTo>
                      <a:pt x="0" y="0"/>
                    </a:moveTo>
                    <a:lnTo>
                      <a:pt x="1903158" y="0"/>
                    </a:lnTo>
                    <a:lnTo>
                      <a:pt x="1903158" y="24891"/>
                    </a:lnTo>
                    <a:lnTo>
                      <a:pt x="0" y="24891"/>
                    </a:lnTo>
                    <a:close/>
                  </a:path>
                </a:pathLst>
              </a:custGeom>
              <a:solidFill>
                <a:srgbClr val="F29A13">
                  <a:alpha val="35686"/>
                </a:srgbClr>
              </a:solidFill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104775"/>
                <a:ext cx="812800" cy="917575"/>
              </a:xfrm>
              <a:prstGeom prst="rect">
                <a:avLst/>
              </a:prstGeom>
            </p:spPr>
            <p:txBody>
              <a:bodyPr lIns="50809" tIns="50809" rIns="50809" bIns="50809" rtlCol="0" anchor="ctr"/>
              <a:lstStyle/>
              <a:p>
                <a:pPr algn="ctr">
                  <a:lnSpc>
                    <a:spcPts val="7561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3" name="Group 13"/>
            <p:cNvGrpSpPr/>
            <p:nvPr/>
          </p:nvGrpSpPr>
          <p:grpSpPr>
            <a:xfrm>
              <a:off x="-5610419" y="40931375"/>
              <a:ext cx="25381153" cy="331948"/>
              <a:chOff x="0" y="0"/>
              <a:chExt cx="1903158" cy="24891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903158" cy="24891"/>
              </a:xfrm>
              <a:custGeom>
                <a:avLst/>
                <a:gdLst/>
                <a:ahLst/>
                <a:cxnLst/>
                <a:rect l="l" t="t" r="r" b="b"/>
                <a:pathLst>
                  <a:path w="1903158" h="24891">
                    <a:moveTo>
                      <a:pt x="0" y="0"/>
                    </a:moveTo>
                    <a:lnTo>
                      <a:pt x="1903158" y="0"/>
                    </a:lnTo>
                    <a:lnTo>
                      <a:pt x="1903158" y="24891"/>
                    </a:lnTo>
                    <a:lnTo>
                      <a:pt x="0" y="24891"/>
                    </a:lnTo>
                    <a:close/>
                  </a:path>
                </a:pathLst>
              </a:custGeom>
              <a:solidFill>
                <a:srgbClr val="C4CCFA">
                  <a:alpha val="35686"/>
                </a:srgbClr>
              </a:solidFill>
            </p:spPr>
          </p:sp>
          <p:sp>
            <p:nvSpPr>
              <p:cNvPr id="15" name="TextBox 15"/>
              <p:cNvSpPr txBox="1"/>
              <p:nvPr/>
            </p:nvSpPr>
            <p:spPr>
              <a:xfrm>
                <a:off x="0" y="-104775"/>
                <a:ext cx="812800" cy="917575"/>
              </a:xfrm>
              <a:prstGeom prst="rect">
                <a:avLst/>
              </a:prstGeom>
            </p:spPr>
            <p:txBody>
              <a:bodyPr lIns="50809" tIns="50809" rIns="50809" bIns="50809" rtlCol="0" anchor="ctr"/>
              <a:lstStyle/>
              <a:p>
                <a:pPr algn="ctr">
                  <a:lnSpc>
                    <a:spcPts val="7561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 Bold</vt:lpstr>
      <vt:lpstr>Calibri</vt:lpstr>
      <vt:lpstr>Arial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 ENCONTRO CIENTÍFICO FACULDADE DE ODONTOLOGIA DA UFMG</dc:title>
  <dc:creator>Odonto</dc:creator>
  <cp:lastModifiedBy>Odonto</cp:lastModifiedBy>
  <cp:revision>5</cp:revision>
  <dcterms:created xsi:type="dcterms:W3CDTF">2006-08-16T00:00:00Z</dcterms:created>
  <dcterms:modified xsi:type="dcterms:W3CDTF">2023-04-24T13:40:04Z</dcterms:modified>
  <dc:identifier>DAFgvRTtzKk</dc:identifier>
</cp:coreProperties>
</file>